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"/>
  </p:notes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9"/>
    <p:restoredTop sz="94737"/>
  </p:normalViewPr>
  <p:slideViewPr>
    <p:cSldViewPr snapToGrid="0">
      <p:cViewPr varScale="1">
        <p:scale>
          <a:sx n="76" d="100"/>
          <a:sy n="76" d="100"/>
        </p:scale>
        <p:origin x="3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0818-9514-7E41-95D3-3CD19EB74D6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2DA3-753E-B940-AB5B-8ABE8C05B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31424F-93EB-A5B7-879B-35B89D988E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073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Autumn Term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C6433-D35A-98DB-6757-039727CB08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65412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Wyvern Offer</a:t>
            </a:r>
          </a:p>
        </p:txBody>
      </p:sp>
    </p:spTree>
    <p:extLst>
      <p:ext uri="{BB962C8B-B14F-4D97-AF65-F5344CB8AC3E}">
        <p14:creationId xmlns:p14="http://schemas.microsoft.com/office/powerpoint/2010/main" val="42165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FFCDB-368D-630C-EC86-DB563DD1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F1E4-EF2E-C6E6-C7D6-7CDFC2F2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C95C-993E-77E9-2A44-1681E830A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37AF-7BFE-604C-84D3-60D2297893BE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E27C-4505-1EE5-8D8D-AF0A3360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4A91-98EF-5069-193D-BA2625A9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B50B-C4A3-044B-8E2F-7AFEA67E20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0414-8B0D-D8F2-3B86-450518FE0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532"/>
            <a:ext cx="7559155" cy="106844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D85854-5E42-AD6C-D6BA-1E1493FBF1E2}"/>
              </a:ext>
            </a:extLst>
          </p:cNvPr>
          <p:cNvSpPr txBox="1">
            <a:spLocks/>
          </p:cNvSpPr>
          <p:nvPr userDrawn="1"/>
        </p:nvSpPr>
        <p:spPr>
          <a:xfrm>
            <a:off x="4683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89D485-9FB9-4349-8746-8E79FA60A23C}"/>
              </a:ext>
            </a:extLst>
          </p:cNvPr>
          <p:cNvSpPr txBox="1">
            <a:spLocks/>
          </p:cNvSpPr>
          <p:nvPr userDrawn="1"/>
        </p:nvSpPr>
        <p:spPr>
          <a:xfrm>
            <a:off x="18272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A56A8-07B5-C163-9BBC-983E2C8732B2}"/>
              </a:ext>
            </a:extLst>
          </p:cNvPr>
          <p:cNvSpPr txBox="1">
            <a:spLocks/>
          </p:cNvSpPr>
          <p:nvPr userDrawn="1"/>
        </p:nvSpPr>
        <p:spPr>
          <a:xfrm>
            <a:off x="31861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A4B8D3-4AE7-713E-FF88-1A71843B2DE1}"/>
              </a:ext>
            </a:extLst>
          </p:cNvPr>
          <p:cNvSpPr txBox="1">
            <a:spLocks/>
          </p:cNvSpPr>
          <p:nvPr userDrawn="1"/>
        </p:nvSpPr>
        <p:spPr>
          <a:xfrm>
            <a:off x="45450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E88AE-3653-4AD8-9392-629DDC1C2DD0}"/>
              </a:ext>
            </a:extLst>
          </p:cNvPr>
          <p:cNvSpPr/>
          <p:nvPr userDrawn="1"/>
        </p:nvSpPr>
        <p:spPr>
          <a:xfrm>
            <a:off x="5338763" y="7759700"/>
            <a:ext cx="1701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71B56E-C575-6F73-7FC0-D02685BD9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792717"/>
              </p:ext>
            </p:extLst>
          </p:nvPr>
        </p:nvGraphicFramePr>
        <p:xfrm>
          <a:off x="449691" y="1203455"/>
          <a:ext cx="6660291" cy="781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87">
                  <a:extLst>
                    <a:ext uri="{9D8B030D-6E8A-4147-A177-3AD203B41FA5}">
                      <a16:colId xmlns:a16="http://schemas.microsoft.com/office/drawing/2014/main" val="2469134412"/>
                    </a:ext>
                  </a:extLst>
                </a:gridCol>
                <a:gridCol w="2156109">
                  <a:extLst>
                    <a:ext uri="{9D8B030D-6E8A-4147-A177-3AD203B41FA5}">
                      <a16:colId xmlns:a16="http://schemas.microsoft.com/office/drawing/2014/main" val="4226171567"/>
                    </a:ext>
                  </a:extLst>
                </a:gridCol>
                <a:gridCol w="2242895">
                  <a:extLst>
                    <a:ext uri="{9D8B030D-6E8A-4147-A177-3AD203B41FA5}">
                      <a16:colId xmlns:a16="http://schemas.microsoft.com/office/drawing/2014/main" val="1835230485"/>
                    </a:ext>
                  </a:extLst>
                </a:gridCol>
              </a:tblGrid>
              <a:tr h="78151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"/>
                        </a:spcAft>
                      </a:pPr>
                      <a:r>
                        <a:rPr lang="en-GB" sz="11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Monday</a:t>
                      </a: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Chicken Sausages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Vegan Quorn Sausage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Mashed Potato,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Garden Peas,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Carrots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Lemon Sponge &amp;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1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Tuesday</a:t>
                      </a: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 marL="0"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Homemade Beef Lasagne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Vegetarian Lasagne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Sweetcorn,                     Mixed Garden Salad,                               Diced Herby Potatoes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Shortbread Finger                               with Fruit Wedges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1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Wednesday</a:t>
                      </a: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Roast Chicken with Gravy </a:t>
                      </a:r>
                    </a:p>
                    <a:p>
                      <a:pPr marL="0"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Vegetarian Mince &amp; Onion Pie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Roast Potatoes,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Green Beans, Carrots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Iced Chocolate Sponge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1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Thursday</a:t>
                      </a: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Mild Beef Chilli Con Carne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Vegetable Enchilada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Fluffy Rice,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Sweetcorn, Broccoli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Apple Crumble &amp;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1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Friday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Fish Fingers &amp; Tomato Ketchup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Cheese &amp; Tomato Pizza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Oven Chips,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Gaarden Peas, Baked Beans </a:t>
                      </a:r>
                    </a:p>
                    <a:p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Famous Fruity Friday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cs typeface="Segoe UI" panose="020F0502020204030204" pitchFamily="34" charset="0"/>
                      </a:endParaRP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Monday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Beef Burger in a Bun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Cheese &amp; Tomato Pinwheel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Roasted Potato Wedges,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Mixed Garden Salad, Coleslaw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Jam Sponge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Tuesday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BBQ Chicken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Chickpea &amp; Vegetable Biryani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Fluffy Rice,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Garden Peas, Broccoli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Mini Sultana Oat Cookie                   with Fruit Slices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Wednesday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Roast Turkey with Gravy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Vegan Quorn Sausage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Roast Potatoes,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Green Beans, Carrots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Pineapple Upside Down Cake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with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Thursday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Chicken Wrap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Cheese &amp; Tomato Pizza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Roasted Potato Wedges,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Sweetcorn, Mixed Garden Salad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Chocolate Brownie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Friday </a:t>
                      </a:r>
                      <a:endParaRPr lang="en-GB" sz="1050" b="1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Salmon Fish Fingers/ White Fish Fingers , Tomato Ketchup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BBQ Vegetable &amp; Bean Wrap (V)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Oven Chips,               Garden Peas, Baked Beans </a:t>
                      </a:r>
                    </a:p>
                    <a:p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Famous Fruity Friday 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Monday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Mince Beef &amp; Onion Pie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Mixed Bean Fajita (V)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Roasted Potato Wedges, Mixed Garden Salad, Coleslaw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Shortbread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Tuesday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Mexican Chicken &amp; Rice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Macaroni Cheese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Warm Baguette,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Garden Peas, Broccoli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Chocolate Sponge with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Wednesday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Roast Chicken with Gravy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Roast Quorn Fillet with Gravy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Mashed Potato,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Carrots, Green Beans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Banana Home Bake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F0502020204030204" pitchFamily="34" charset="0"/>
                        <a:ea typeface="+mn-ea"/>
                        <a:cs typeface="Segoe U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Thursday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Beef Mince Pasta Bolognaise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Vegetarian Chilli &amp; Fluffy Rice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Bread,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Tomato and Basil Pasta 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Sweetcorn, Broccoli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Chocolate Cookie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Friday 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Fish Fingers &amp; Tomato Ketchup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Vegetable Fingers (V)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Jacket  Potatoes Served with Cheese or Beans 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Served with Oven Chips,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Garden Peas, Baked Beans </a:t>
                      </a:r>
                    </a:p>
                    <a:p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F0502020204030204" pitchFamily="34" charset="0"/>
                          <a:ea typeface="+mn-ea"/>
                          <a:cs typeface="Segoe UI" panose="020F0502020204030204" pitchFamily="34" charset="0"/>
                        </a:rPr>
                        <a:t>Famous Fruity Friday 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2401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3FA132-66CB-C309-244B-E1DA8CAE20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3" y="9151084"/>
            <a:ext cx="2962939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60"/>
              </a:lnSpc>
              <a:buNone/>
            </a:pPr>
            <a:r>
              <a:rPr lang="en-GB" sz="7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HALAL AND NON HALAL HOT MAIN MEAL OPTIONS </a:t>
            </a:r>
            <a:endParaRPr lang="en-GB" sz="70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4740A-7D3A-9002-0892-F74A57A74A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2" y="9536829"/>
            <a:ext cx="29629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Sandwiches </a:t>
            </a:r>
          </a:p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Cheese, Tuna Mayonnaise, Egg Mayonnaise. </a:t>
            </a:r>
          </a:p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Freshly Baked Bread, Salad Bar, Fresh Fruit, </a:t>
            </a:r>
          </a:p>
          <a:p>
            <a:pPr algn="ctr">
              <a:spcAft>
                <a:spcPts val="15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Fruit Yoghurt, Jelly and Water.</a:t>
            </a:r>
          </a:p>
        </p:txBody>
      </p:sp>
    </p:spTree>
    <p:extLst>
      <p:ext uri="{BB962C8B-B14F-4D97-AF65-F5344CB8AC3E}">
        <p14:creationId xmlns:p14="http://schemas.microsoft.com/office/powerpoint/2010/main" val="16432572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</TotalTime>
  <Words>493</Words>
  <Application>Microsoft Office PowerPoint</Application>
  <PresentationFormat>Custom</PresentationFormat>
  <Paragraphs>116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Reid</dc:creator>
  <cp:lastModifiedBy>Sue Perry</cp:lastModifiedBy>
  <cp:revision>34</cp:revision>
  <dcterms:created xsi:type="dcterms:W3CDTF">2025-02-13T16:12:43Z</dcterms:created>
  <dcterms:modified xsi:type="dcterms:W3CDTF">2025-07-14T12:50:26Z</dcterms:modified>
</cp:coreProperties>
</file>